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9" r:id="rId2"/>
    <p:sldId id="267" r:id="rId3"/>
    <p:sldId id="272" r:id="rId4"/>
    <p:sldId id="257" r:id="rId5"/>
    <p:sldId id="258" r:id="rId6"/>
    <p:sldId id="260" r:id="rId7"/>
    <p:sldId id="261" r:id="rId8"/>
    <p:sldId id="266" r:id="rId9"/>
    <p:sldId id="27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A1BE13-3B8E-40AC-8BE8-E47A524733C4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00EC7B-4071-482C-910F-EDF1C80657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927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DE19C-AEC2-4C64-BC1B-492BDD781A0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0EC7B-4071-482C-910F-EDF1C806576A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DE19C-AEC2-4C64-BC1B-492BDD781A09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Downloads\Сертификат участника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5447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 txBox="1">
            <a:spLocks/>
          </p:cNvSpPr>
          <p:nvPr/>
        </p:nvSpPr>
        <p:spPr>
          <a:xfrm>
            <a:off x="1132102" y="1700808"/>
            <a:ext cx="6890266" cy="42484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+mj-lt"/>
                <a:ea typeface="+mj-ea"/>
                <a:cs typeface="+mj-cs"/>
              </a:rPr>
              <a:t>Интеллектуальная онлайн - олимпиада </a:t>
            </a:r>
            <a:br>
              <a:rPr kumimoji="0" lang="ru-RU" sz="1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+mj-lt"/>
                <a:ea typeface="+mj-ea"/>
                <a:cs typeface="+mj-cs"/>
              </a:rPr>
              <a:t>для дошкольников</a:t>
            </a:r>
            <a:br>
              <a:rPr kumimoji="0" lang="ru-RU" sz="1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</a:pPr>
            <a:endParaRPr lang="ru-RU" sz="4400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</a:pPr>
            <a:endParaRPr lang="ru-RU" sz="4400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</a:pPr>
            <a:endParaRPr lang="ru-RU" sz="4400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</a:pPr>
            <a:endParaRPr lang="ru-RU" sz="4400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</a:pPr>
            <a:endParaRPr lang="ru-RU" sz="72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</a:pPr>
            <a:endParaRPr lang="ru-RU" sz="72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</a:pPr>
            <a:endParaRPr lang="ru-RU" sz="72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</a:pPr>
            <a:endParaRPr lang="ru-RU" sz="72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</a:pPr>
            <a:r>
              <a:rPr lang="ru-RU" sz="8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Организатор:</a:t>
            </a:r>
          </a:p>
          <a:p>
            <a:pPr lvl="0" algn="ctr">
              <a:spcBef>
                <a:spcPct val="0"/>
              </a:spcBef>
            </a:pPr>
            <a:r>
              <a:rPr lang="ru-RU" sz="8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МАДОУ «Детский сад № 30 «Жемчужина»</a:t>
            </a:r>
          </a:p>
          <a:p>
            <a:pPr lvl="0" algn="ctr">
              <a:spcBef>
                <a:spcPct val="0"/>
              </a:spcBef>
            </a:pPr>
            <a:endParaRPr lang="ru-RU" sz="80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</a:pPr>
            <a:r>
              <a:rPr lang="ru-RU" sz="8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Январь 2022</a:t>
            </a:r>
          </a:p>
          <a:p>
            <a:pPr lvl="0" algn="ctr">
              <a:spcBef>
                <a:spcPct val="0"/>
              </a:spcBef>
            </a:pPr>
            <a:endParaRPr lang="ru-RU" sz="80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</a:pPr>
            <a:endParaRPr lang="ru-RU" sz="4400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72879" y="2934104"/>
            <a:ext cx="6408712" cy="14401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Увлекательная </a:t>
            </a:r>
          </a:p>
          <a:p>
            <a:pPr algn="ctr"/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</a:rPr>
              <a:t>LEGO </a:t>
            </a: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математика</a:t>
            </a:r>
            <a:endParaRPr lang="ru-RU" sz="4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2" descr="C:\Documents and Settings\user\Мои документы\Downloads\Сертификат участника2.JPG"/>
          <p:cNvPicPr/>
          <p:nvPr/>
        </p:nvPicPr>
        <p:blipFill rotWithShape="1">
          <a:blip r:embed="rId3" cstate="print"/>
          <a:srcRect l="8733" t="87117" r="79317" b="-2454"/>
          <a:stretch/>
        </p:blipFill>
        <p:spPr bwMode="auto">
          <a:xfrm>
            <a:off x="5220072" y="6203402"/>
            <a:ext cx="864096" cy="6819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9618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4.infourok.ru/uploads/ex/04bf/000659d6-f4526d45/img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6" t="23329" r="13731" b="6244"/>
          <a:stretch>
            <a:fillRect/>
          </a:stretch>
        </p:blipFill>
        <p:spPr bwMode="auto">
          <a:xfrm>
            <a:off x="0" y="-30888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radostville.ru/sites/default/files/12509697_900276030067810_5750494625149838595_n.png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11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18" t="10206" r="7895" b="6104"/>
          <a:stretch/>
        </p:blipFill>
        <p:spPr bwMode="auto">
          <a:xfrm>
            <a:off x="6372200" y="4797152"/>
            <a:ext cx="891098" cy="11939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http://tinaomos.news/upload/iblock/f5a/f5a8d8eea95b1ef75b7816e0a710b78f.jpg"/>
          <p:cNvPicPr/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4789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152" r="1"/>
          <a:stretch/>
        </p:blipFill>
        <p:spPr bwMode="auto">
          <a:xfrm>
            <a:off x="1475656" y="2996952"/>
            <a:ext cx="1729229" cy="27180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0922" t="30050" r="5210" b="41600"/>
          <a:stretch>
            <a:fillRect/>
          </a:stretch>
        </p:blipFill>
        <p:spPr bwMode="auto">
          <a:xfrm>
            <a:off x="-12616" y="1443183"/>
            <a:ext cx="9036496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204" b="66296" l="53958" r="56198"/>
                    </a14:imgEffect>
                  </a14:imgLayer>
                </a14:imgProps>
              </a:ext>
            </a:extLst>
          </a:blip>
          <a:srcRect l="53724" t="60880" r="43521" b="33063"/>
          <a:stretch/>
        </p:blipFill>
        <p:spPr bwMode="auto">
          <a:xfrm>
            <a:off x="2627784" y="2697670"/>
            <a:ext cx="719961" cy="9285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179512" y="3482088"/>
            <a:ext cx="8280920" cy="1107751"/>
            <a:chOff x="179512" y="3482088"/>
            <a:chExt cx="8280920" cy="1107751"/>
          </a:xfrm>
        </p:grpSpPr>
        <p:sp>
          <p:nvSpPr>
            <p:cNvPr id="10" name="TextBox 9"/>
            <p:cNvSpPr txBox="1"/>
            <p:nvPr/>
          </p:nvSpPr>
          <p:spPr>
            <a:xfrm>
              <a:off x="3491880" y="3632708"/>
              <a:ext cx="648072" cy="52322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/>
                <a:t>2</a:t>
              </a:r>
              <a:endParaRPr lang="ru-RU" sz="2800" b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835696" y="3564305"/>
              <a:ext cx="792088" cy="584775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3200" b="1" dirty="0" smtClean="0"/>
                <a:t>1 </a:t>
              </a:r>
              <a:endParaRPr lang="ru-RU" sz="3200" b="1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660232" y="3550569"/>
              <a:ext cx="864096" cy="584775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3200" b="1" dirty="0" smtClean="0"/>
                <a:t>2 </a:t>
              </a:r>
              <a:endParaRPr lang="ru-RU" sz="3200" b="1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076056" y="3635248"/>
              <a:ext cx="648072" cy="52322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/>
                <a:t>3</a:t>
              </a:r>
              <a:endParaRPr lang="ru-RU" sz="2800" b="1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79512" y="4005064"/>
              <a:ext cx="504056" cy="584775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3200" b="1" dirty="0" smtClean="0"/>
                <a:t>1 </a:t>
              </a:r>
              <a:endParaRPr lang="ru-RU" sz="3200" b="1" dirty="0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7884368" y="3590928"/>
              <a:ext cx="576064" cy="50405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/>
                <a:t>1</a:t>
              </a:r>
              <a:endParaRPr lang="ru-RU" sz="3200" b="1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627784" y="3482088"/>
              <a:ext cx="648072" cy="52322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/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3591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37800" t="15350" r="27945" b="47900"/>
          <a:stretch>
            <a:fillRect/>
          </a:stretch>
        </p:blipFill>
        <p:spPr bwMode="auto">
          <a:xfrm>
            <a:off x="1547664" y="1700808"/>
            <a:ext cx="6443687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>
          <a:blip r:embed="rId2" cstate="print"/>
          <a:srcRect l="33111" t="52796" r="32892" b="38050"/>
          <a:stretch>
            <a:fillRect/>
          </a:stretch>
        </p:blipFill>
        <p:spPr bwMode="auto">
          <a:xfrm>
            <a:off x="539552" y="2204864"/>
            <a:ext cx="7992888" cy="24230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cxnSp>
        <p:nvCxnSpPr>
          <p:cNvPr id="8" name="Прямая со стрелкой 7"/>
          <p:cNvCxnSpPr/>
          <p:nvPr/>
        </p:nvCxnSpPr>
        <p:spPr>
          <a:xfrm>
            <a:off x="6660232" y="3717032"/>
            <a:ext cx="1080120" cy="50405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>
          <a:blip r:embed="rId2" cstate="print"/>
          <a:srcRect l="34072" t="62505" r="32499" b="28403"/>
          <a:stretch>
            <a:fillRect/>
          </a:stretch>
        </p:blipFill>
        <p:spPr bwMode="auto">
          <a:xfrm>
            <a:off x="107504" y="2204864"/>
            <a:ext cx="8784976" cy="259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cxnSp>
        <p:nvCxnSpPr>
          <p:cNvPr id="7" name="Прямая со стрелкой 6"/>
          <p:cNvCxnSpPr/>
          <p:nvPr/>
        </p:nvCxnSpPr>
        <p:spPr>
          <a:xfrm>
            <a:off x="6804248" y="3924468"/>
            <a:ext cx="1080120" cy="50405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 l="76761" t="64509" r="4029" b="24895"/>
          <a:stretch>
            <a:fillRect/>
          </a:stretch>
        </p:blipFill>
        <p:spPr bwMode="auto">
          <a:xfrm>
            <a:off x="467544" y="1484784"/>
            <a:ext cx="849694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:\Users\Галина Викторовна\Downloads\2022-01-13_16-58-05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5" t="37384" r="63991" b="52558"/>
          <a:stretch/>
        </p:blipFill>
        <p:spPr bwMode="auto">
          <a:xfrm>
            <a:off x="2555776" y="1728882"/>
            <a:ext cx="3166110" cy="10642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51520" y="188640"/>
            <a:ext cx="822960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МАГИЧЕСКОЕ ЗАДАНИЕ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Рисунок 8" descr="C:\Users\Галина Викторовна\Downloads\2022-01-13_16-58-05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08" t="31357" r="55505" b="49576"/>
          <a:stretch/>
        </p:blipFill>
        <p:spPr bwMode="auto">
          <a:xfrm>
            <a:off x="1792377" y="3933056"/>
            <a:ext cx="4980940" cy="17373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Downloads\Сертификат участника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5447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 txBox="1">
            <a:spLocks/>
          </p:cNvSpPr>
          <p:nvPr/>
        </p:nvSpPr>
        <p:spPr>
          <a:xfrm>
            <a:off x="1132102" y="1700808"/>
            <a:ext cx="6890266" cy="42484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+mj-lt"/>
                <a:ea typeface="+mj-ea"/>
                <a:cs typeface="+mj-cs"/>
              </a:rPr>
              <a:t>Интеллектуальная онлайн - олимпиада </a:t>
            </a:r>
            <a:br>
              <a:rPr kumimoji="0" lang="ru-RU" sz="1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+mj-lt"/>
                <a:ea typeface="+mj-ea"/>
                <a:cs typeface="+mj-cs"/>
              </a:rPr>
              <a:t>для дошкольников</a:t>
            </a:r>
            <a:br>
              <a:rPr kumimoji="0" lang="ru-RU" sz="1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</a:pPr>
            <a:endParaRPr lang="ru-RU" sz="4400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</a:pPr>
            <a:endParaRPr lang="ru-RU" sz="4400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</a:pPr>
            <a:endParaRPr lang="ru-RU" sz="4400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</a:pPr>
            <a:endParaRPr lang="ru-RU" sz="4400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</a:pPr>
            <a:endParaRPr lang="ru-RU" sz="72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</a:pPr>
            <a:endParaRPr lang="ru-RU" sz="72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</a:pPr>
            <a:endParaRPr lang="ru-RU" sz="72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</a:pPr>
            <a:endParaRPr lang="ru-RU" sz="72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</a:pPr>
            <a:r>
              <a:rPr lang="ru-RU" sz="8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Организатор:</a:t>
            </a:r>
          </a:p>
          <a:p>
            <a:pPr lvl="0" algn="ctr">
              <a:spcBef>
                <a:spcPct val="0"/>
              </a:spcBef>
            </a:pPr>
            <a:r>
              <a:rPr lang="ru-RU" sz="8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МАДОУ «Детский сад № 30 «Жемчужина»</a:t>
            </a:r>
          </a:p>
          <a:p>
            <a:pPr lvl="0" algn="ctr">
              <a:spcBef>
                <a:spcPct val="0"/>
              </a:spcBef>
            </a:pPr>
            <a:endParaRPr lang="ru-RU" sz="80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</a:pPr>
            <a:r>
              <a:rPr lang="ru-RU" sz="8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Январь 2022</a:t>
            </a:r>
          </a:p>
          <a:p>
            <a:pPr lvl="0" algn="ctr">
              <a:spcBef>
                <a:spcPct val="0"/>
              </a:spcBef>
            </a:pPr>
            <a:endParaRPr lang="ru-RU" sz="80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</a:pPr>
            <a:endParaRPr lang="ru-RU" sz="4400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72879" y="2934104"/>
            <a:ext cx="6408712" cy="14401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Увлекательная </a:t>
            </a:r>
          </a:p>
          <a:p>
            <a:pPr algn="ctr"/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</a:rPr>
              <a:t>LEGO </a:t>
            </a: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математика</a:t>
            </a:r>
            <a:endParaRPr lang="ru-RU" sz="4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2" descr="C:\Documents and Settings\user\Мои документы\Downloads\Сертификат участника2.JPG"/>
          <p:cNvPicPr/>
          <p:nvPr/>
        </p:nvPicPr>
        <p:blipFill rotWithShape="1">
          <a:blip r:embed="rId3" cstate="print"/>
          <a:srcRect l="8733" t="87117" r="79317" b="-2454"/>
          <a:stretch/>
        </p:blipFill>
        <p:spPr bwMode="auto">
          <a:xfrm>
            <a:off x="5220072" y="6203402"/>
            <a:ext cx="864096" cy="6819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1914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</TotalTime>
  <Words>26</Words>
  <Application>Microsoft Office PowerPoint</Application>
  <PresentationFormat>Экран (4:3)</PresentationFormat>
  <Paragraphs>49</Paragraphs>
  <Slides>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Выбери нужное количество деталей</dc:title>
  <cp:lastModifiedBy>Пользователь Windows</cp:lastModifiedBy>
  <cp:revision>50</cp:revision>
  <dcterms:modified xsi:type="dcterms:W3CDTF">2022-01-19T05:23:01Z</dcterms:modified>
</cp:coreProperties>
</file>