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7" r:id="rId3"/>
    <p:sldId id="272" r:id="rId4"/>
    <p:sldId id="257" r:id="rId5"/>
    <p:sldId id="258" r:id="rId6"/>
    <p:sldId id="260" r:id="rId7"/>
    <p:sldId id="261" r:id="rId8"/>
    <p:sldId id="266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1BE13-3B8E-40AC-8BE8-E47A524733C4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0EC7B-4071-482C-910F-EDF1C80657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2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E19C-AEC2-4C64-BC1B-492BDD781A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0EC7B-4071-482C-910F-EDF1C80657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DE19C-AEC2-4C64-BC1B-492BDD781A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Сертификат участни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47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132102" y="1700808"/>
            <a:ext cx="6890266" cy="4248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Интеллектуальная онлайн - олимпиада </a:t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для дошкольников</a:t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Организатор:</a:t>
            </a:r>
          </a:p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МАДОУ «Детский сад № 30 «Жемчужина»</a:t>
            </a:r>
          </a:p>
          <a:p>
            <a:pPr lvl="0" algn="ctr">
              <a:spcBef>
                <a:spcPct val="0"/>
              </a:spcBef>
            </a:pPr>
            <a:endParaRPr lang="ru-RU" sz="8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Январь 2022</a:t>
            </a:r>
          </a:p>
          <a:p>
            <a:pPr lvl="0" algn="ctr">
              <a:spcBef>
                <a:spcPct val="0"/>
              </a:spcBef>
            </a:pPr>
            <a:endParaRPr lang="ru-RU" sz="8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2879" y="2934104"/>
            <a:ext cx="6408712" cy="14401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Увлекательная 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LEGO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user\Мои документы\Downloads\Сертификат участника2.JPG"/>
          <p:cNvPicPr/>
          <p:nvPr/>
        </p:nvPicPr>
        <p:blipFill rotWithShape="1">
          <a:blip r:embed="rId3" cstate="print"/>
          <a:srcRect l="8733" t="87117" r="79317" b="-2454"/>
          <a:stretch/>
        </p:blipFill>
        <p:spPr bwMode="auto">
          <a:xfrm>
            <a:off x="5220072" y="6203402"/>
            <a:ext cx="864096" cy="68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61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bf/000659d6-f4526d45/img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23329" r="13731" b="6244"/>
          <a:stretch>
            <a:fillRect/>
          </a:stretch>
        </p:blipFill>
        <p:spPr bwMode="auto">
          <a:xfrm>
            <a:off x="0" y="-30888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radostville.ru/sites/default/files/12509697_900276030067810_5750494625149838595_n.pn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10206" r="7895" b="6104"/>
          <a:stretch/>
        </p:blipFill>
        <p:spPr bwMode="auto">
          <a:xfrm>
            <a:off x="6372200" y="4797152"/>
            <a:ext cx="891098" cy="1193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tinaomos.news/upload/iblock/f5a/f5a8d8eea95b1ef75b7816e0a710b78f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78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52" r="1"/>
          <a:stretch/>
        </p:blipFill>
        <p:spPr bwMode="auto">
          <a:xfrm>
            <a:off x="1475656" y="2996952"/>
            <a:ext cx="1729229" cy="2718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30050" r="5210" b="41600"/>
          <a:stretch>
            <a:fillRect/>
          </a:stretch>
        </p:blipFill>
        <p:spPr bwMode="auto">
          <a:xfrm>
            <a:off x="-12616" y="1443183"/>
            <a:ext cx="90364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204" b="66296" l="53958" r="56198"/>
                    </a14:imgEffect>
                  </a14:imgLayer>
                </a14:imgProps>
              </a:ext>
            </a:extLst>
          </a:blip>
          <a:srcRect l="53724" t="60880" r="43521" b="33063"/>
          <a:stretch/>
        </p:blipFill>
        <p:spPr bwMode="auto">
          <a:xfrm>
            <a:off x="2627784" y="2697670"/>
            <a:ext cx="719961" cy="928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79512" y="3482088"/>
            <a:ext cx="8280920" cy="1107751"/>
            <a:chOff x="179512" y="3482088"/>
            <a:chExt cx="8280920" cy="1107751"/>
          </a:xfrm>
        </p:grpSpPr>
        <p:sp>
          <p:nvSpPr>
            <p:cNvPr id="10" name="TextBox 9"/>
            <p:cNvSpPr txBox="1"/>
            <p:nvPr/>
          </p:nvSpPr>
          <p:spPr>
            <a:xfrm>
              <a:off x="3491880" y="3632708"/>
              <a:ext cx="648072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2</a:t>
              </a:r>
              <a:endParaRPr lang="ru-RU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5696" y="3564305"/>
              <a:ext cx="792088" cy="5847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1 </a:t>
              </a:r>
              <a:endParaRPr lang="ru-RU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60232" y="3550569"/>
              <a:ext cx="864096" cy="5847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2 </a:t>
              </a:r>
              <a:endParaRPr lang="ru-RU" sz="3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6056" y="3635248"/>
              <a:ext cx="648072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3</a:t>
              </a:r>
              <a:endParaRPr lang="ru-RU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512" y="4005064"/>
              <a:ext cx="504056" cy="5847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1 </a:t>
              </a:r>
              <a:endParaRPr lang="ru-RU" sz="32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84368" y="3590928"/>
              <a:ext cx="576064" cy="5040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/>
                <a:t>1</a:t>
              </a:r>
              <a:endParaRPr lang="ru-RU" sz="3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27784" y="3482088"/>
              <a:ext cx="648072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9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800" t="15350" r="27945" b="47900"/>
          <a:stretch>
            <a:fillRect/>
          </a:stretch>
        </p:blipFill>
        <p:spPr bwMode="auto">
          <a:xfrm>
            <a:off x="1547664" y="1700808"/>
            <a:ext cx="64436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33111" t="52796" r="32892" b="38050"/>
          <a:stretch>
            <a:fillRect/>
          </a:stretch>
        </p:blipFill>
        <p:spPr bwMode="auto">
          <a:xfrm>
            <a:off x="539552" y="2204864"/>
            <a:ext cx="7992888" cy="2423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6660232" y="3717032"/>
            <a:ext cx="108012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34072" t="62505" r="32499" b="28403"/>
          <a:stretch>
            <a:fillRect/>
          </a:stretch>
        </p:blipFill>
        <p:spPr bwMode="auto">
          <a:xfrm>
            <a:off x="107504" y="2204864"/>
            <a:ext cx="8784976" cy="259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6804248" y="3924468"/>
            <a:ext cx="108012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76761" t="64509" r="4029" b="24895"/>
          <a:stretch>
            <a:fillRect/>
          </a:stretch>
        </p:blipFill>
        <p:spPr bwMode="auto">
          <a:xfrm>
            <a:off x="467544" y="1484784"/>
            <a:ext cx="84969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Галина Викторовна\Downloads\2022-01-13_16-58-0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t="37384" r="63991" b="52558"/>
          <a:stretch/>
        </p:blipFill>
        <p:spPr bwMode="auto">
          <a:xfrm>
            <a:off x="2555776" y="1728882"/>
            <a:ext cx="3166110" cy="1064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МАГИЧЕСКОЕ ЗАДАНИЕ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C:\Users\Галина Викторовна\Downloads\2022-01-13_16-58-0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t="31357" r="55505" b="49576"/>
          <a:stretch/>
        </p:blipFill>
        <p:spPr bwMode="auto">
          <a:xfrm>
            <a:off x="1792377" y="3933056"/>
            <a:ext cx="4980940" cy="173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Сертификат участни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47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132102" y="1700808"/>
            <a:ext cx="6890266" cy="4248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Интеллектуальная онлайн - олимпиада </a:t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для дошкольников</a:t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Организатор:</a:t>
            </a:r>
          </a:p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МАДОУ «Детский сад № 30 «Жемчужина»</a:t>
            </a:r>
          </a:p>
          <a:p>
            <a:pPr lvl="0" algn="ctr">
              <a:spcBef>
                <a:spcPct val="0"/>
              </a:spcBef>
            </a:pPr>
            <a:endParaRPr lang="ru-RU" sz="8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Январь 2022</a:t>
            </a:r>
          </a:p>
          <a:p>
            <a:pPr lvl="0" algn="ctr">
              <a:spcBef>
                <a:spcPct val="0"/>
              </a:spcBef>
            </a:pPr>
            <a:endParaRPr lang="ru-RU" sz="8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2879" y="2934104"/>
            <a:ext cx="6408712" cy="14401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Увлекательная 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LEGO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user\Мои документы\Downloads\Сертификат участника2.JPG"/>
          <p:cNvPicPr/>
          <p:nvPr/>
        </p:nvPicPr>
        <p:blipFill rotWithShape="1">
          <a:blip r:embed="rId3" cstate="print"/>
          <a:srcRect l="8733" t="87117" r="79317" b="-2454"/>
          <a:stretch/>
        </p:blipFill>
        <p:spPr bwMode="auto">
          <a:xfrm>
            <a:off x="5220072" y="6203402"/>
            <a:ext cx="864096" cy="68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1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26</Words>
  <Application>Microsoft Office PowerPoint</Application>
  <PresentationFormat>Экран (4:3)</PresentationFormat>
  <Paragraphs>49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Выбери нужное количество деталей</dc:title>
  <cp:lastModifiedBy>Пользователь Windows</cp:lastModifiedBy>
  <cp:revision>50</cp:revision>
  <dcterms:modified xsi:type="dcterms:W3CDTF">2022-01-19T05:23:01Z</dcterms:modified>
</cp:coreProperties>
</file>