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1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0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F07075-1DCD-4965-AAE5-D96A92B1A6A6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5D41CA-BDC7-4210-9629-0F3D6E3506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360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D41CA-BDC7-4210-9629-0F3D6E35061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017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7FBA62-8476-4E2A-9D48-DE91BA1BB7CC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8FC5CE-7EF7-462C-B443-0F8DAFAA64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626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5F7810-D616-4FF1-82EA-35CDA9C71E52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D66C92-A6E8-454C-9079-483D36E56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679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5F7810-D616-4FF1-82EA-35CDA9C71E52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D66C92-A6E8-454C-9079-483D36E56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66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7FBA62-8476-4E2A-9D48-DE91BA1BB7CC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8FC5CE-7EF7-462C-B443-0F8DAFAA64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750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7FBA62-8476-4E2A-9D48-DE91BA1BB7CC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8FC5CE-7EF7-462C-B443-0F8DAFAA64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89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5F7810-D616-4FF1-82EA-35CDA9C71E52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D66C92-A6E8-454C-9079-483D36E56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680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5F7810-D616-4FF1-82EA-35CDA9C71E52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D66C92-A6E8-454C-9079-483D36E56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560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5F7810-D616-4FF1-82EA-35CDA9C71E52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D66C92-A6E8-454C-9079-483D36E56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056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7FBA62-8476-4E2A-9D48-DE91BA1BB7CC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8FC5CE-7EF7-462C-B443-0F8DAFAA64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182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5F7810-D616-4FF1-82EA-35CDA9C71E52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D66C92-A6E8-454C-9079-483D36E56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499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5F7810-D616-4FF1-82EA-35CDA9C71E52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D66C92-A6E8-454C-9079-483D36E56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749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25F7810-D616-4FF1-82EA-35CDA9C71E52}" type="datetimeFigureOut">
              <a:rPr lang="ru-RU" smtClean="0"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25D66C92-A6E8-454C-9079-483D36E564F5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43808" y="188640"/>
            <a:ext cx="5976664" cy="3024336"/>
          </a:xfrm>
        </p:spPr>
        <p:txBody>
          <a:bodyPr/>
          <a:lstStyle/>
          <a:p>
            <a:r>
              <a:rPr lang="ru-RU" sz="4000" dirty="0" smtClean="0"/>
              <a:t>Святой князь Александр Невский – защитник земли русской 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0072" y="4221088"/>
            <a:ext cx="3923928" cy="648072"/>
          </a:xfrm>
        </p:spPr>
        <p:txBody>
          <a:bodyPr/>
          <a:lstStyle/>
          <a:p>
            <a:r>
              <a:rPr lang="ru-RU" sz="2400" dirty="0" smtClean="0"/>
              <a:t>Воспитатель </a:t>
            </a:r>
            <a:r>
              <a:rPr lang="ru-RU" sz="2400" dirty="0" err="1" smtClean="0"/>
              <a:t>Шехова</a:t>
            </a:r>
            <a:r>
              <a:rPr lang="ru-RU" sz="2400" dirty="0" smtClean="0"/>
              <a:t> А.А.</a:t>
            </a:r>
            <a:endParaRPr lang="ru-RU" sz="2400" dirty="0"/>
          </a:p>
        </p:txBody>
      </p:sp>
      <p:pic>
        <p:nvPicPr>
          <p:cNvPr id="1026" name="Picture 2" descr="C:\Users\PC\Desktop\александр невский\large_135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4" y="0"/>
            <a:ext cx="2833404" cy="405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157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PC\Desktop\александр невский\e51b6f8773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42913"/>
            <a:ext cx="8001000" cy="597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43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C\Desktop\александр невский\main_413637_origina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547794" cy="641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78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C\Desktop\александр невский\hello_html_m734605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6944"/>
            <a:ext cx="4710410" cy="608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PC\Desktop\александр невский\загруженно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542" y="253056"/>
            <a:ext cx="3887152" cy="576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99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778098"/>
          </a:xfrm>
        </p:spPr>
        <p:txBody>
          <a:bodyPr/>
          <a:lstStyle/>
          <a:p>
            <a:r>
              <a:rPr lang="ru-RU" dirty="0" smtClean="0"/>
              <a:t>Шведские послы у Александра</a:t>
            </a:r>
            <a:endParaRPr lang="ru-RU" dirty="0"/>
          </a:p>
        </p:txBody>
      </p:sp>
      <p:pic>
        <p:nvPicPr>
          <p:cNvPr id="7170" name="Picture 2" descr="C:\Users\PC\Desktop\александр невский\70132_big_135089341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073128"/>
            <a:ext cx="4896544" cy="558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7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/>
              <a:t>Невская битва</a:t>
            </a:r>
            <a:endParaRPr lang="ru-RU" dirty="0"/>
          </a:p>
        </p:txBody>
      </p:sp>
      <p:pic>
        <p:nvPicPr>
          <p:cNvPr id="4" name="Picture 2" descr="http://fs101.jpe.ru/54cf/3698131_1fafbdf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6" y="1052736"/>
            <a:ext cx="5635545" cy="386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639" y="1406432"/>
            <a:ext cx="3407670" cy="479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1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052736"/>
            <a:ext cx="8723295" cy="552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31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ru-RU" dirty="0" smtClean="0"/>
              <a:t>Ледовое побоище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80728"/>
            <a:ext cx="7871672" cy="524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07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90688"/>
            <a:ext cx="8805216" cy="440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1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37" y="1196752"/>
            <a:ext cx="8926901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98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29044"/>
            <a:ext cx="8769886" cy="470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49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Люблю тебя моя Россия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196753"/>
            <a:ext cx="3600400" cy="27003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935" y="1124744"/>
            <a:ext cx="5414135" cy="36004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6" y="3982544"/>
            <a:ext cx="4154416" cy="286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6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ru-RU" dirty="0" smtClean="0"/>
              <a:t>Победа над немцами</a:t>
            </a:r>
            <a:endParaRPr lang="ru-RU" dirty="0"/>
          </a:p>
        </p:txBody>
      </p:sp>
      <p:pic>
        <p:nvPicPr>
          <p:cNvPr id="8194" name="Picture 2" descr="C:\Users\PC\Desktop\александр невский\1471506357_savin-a.i.-alesandr-nevskiy-1998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3" y="910604"/>
            <a:ext cx="8936505" cy="439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58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PC\Desktop\александр невский\ANevskiy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38" y="476672"/>
            <a:ext cx="8268734" cy="5627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12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sz="3200" dirty="0" smtClean="0"/>
              <a:t>Свято-Троицкая Александро-Невская лавра</a:t>
            </a:r>
            <a:endParaRPr lang="ru-RU" sz="3200" dirty="0"/>
          </a:p>
        </p:txBody>
      </p:sp>
      <p:pic>
        <p:nvPicPr>
          <p:cNvPr id="10242" name="Picture 2" descr="C:\Users\PC\Desktop\александр невский\ee7fd081eebb303536059149b8086de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0" y="964228"/>
            <a:ext cx="2547396" cy="488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896" y="989546"/>
            <a:ext cx="6489100" cy="486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21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932040" cy="1715380"/>
          </a:xfrm>
        </p:spPr>
        <p:txBody>
          <a:bodyPr/>
          <a:lstStyle/>
          <a:p>
            <a:pPr algn="l"/>
            <a:r>
              <a:rPr lang="ru-RU" sz="4000" dirty="0" smtClean="0"/>
              <a:t>«О витязь, делами гордится великий народ!»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15380"/>
            <a:ext cx="3621949" cy="48292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453" y="2708919"/>
            <a:ext cx="5376599" cy="40324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515" y="0"/>
            <a:ext cx="2610612" cy="2757689"/>
          </a:xfrm>
          <a:prstGeom prst="rect">
            <a:avLst/>
          </a:prstGeom>
        </p:spPr>
      </p:pic>
      <p:pic>
        <p:nvPicPr>
          <p:cNvPr id="7" name="Picture 4" descr="Badge_to_Order_St_Alexander_Nevsky_1820-183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39400" y="44624"/>
            <a:ext cx="1778352" cy="2664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9297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PC\Desktop\александр невский\958646.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75931"/>
            <a:ext cx="4824536" cy="6607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63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/>
          <a:lstStyle/>
          <a:p>
            <a:r>
              <a:rPr lang="ru-RU" sz="2400" dirty="0" smtClean="0"/>
              <a:t>Люблю, глубоко понимаю</a:t>
            </a:r>
            <a:br>
              <a:rPr lang="ru-RU" sz="2400" dirty="0" smtClean="0"/>
            </a:br>
            <a:r>
              <a:rPr lang="ru-RU" sz="2400" dirty="0" smtClean="0"/>
              <a:t>Степей задумчивую грусть,</a:t>
            </a:r>
            <a:br>
              <a:rPr lang="ru-RU" sz="2400" dirty="0" smtClean="0"/>
            </a:br>
            <a:r>
              <a:rPr lang="ru-RU" sz="2400" dirty="0" smtClean="0"/>
              <a:t>Люблю всё то, что называют</a:t>
            </a:r>
            <a:br>
              <a:rPr lang="ru-RU" sz="2400" dirty="0" smtClean="0"/>
            </a:br>
            <a:r>
              <a:rPr lang="ru-RU" sz="2400" dirty="0" smtClean="0"/>
              <a:t>Одним широким словом «Русь» !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19" y="1700809"/>
            <a:ext cx="4007244" cy="32403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411" y="3305771"/>
            <a:ext cx="5293880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84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Древняя Русь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41" y="1628800"/>
            <a:ext cx="8893418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13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706090"/>
          </a:xfrm>
        </p:spPr>
        <p:txBody>
          <a:bodyPr/>
          <a:lstStyle/>
          <a:p>
            <a:r>
              <a:rPr lang="ru-RU" dirty="0" smtClean="0"/>
              <a:t>Русская сторонушка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980728"/>
            <a:ext cx="4704522" cy="39964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034" y="3140968"/>
            <a:ext cx="4272490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07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576064"/>
          </a:xfrm>
        </p:spPr>
        <p:txBody>
          <a:bodyPr/>
          <a:lstStyle/>
          <a:p>
            <a:r>
              <a:rPr lang="ru-RU" dirty="0" smtClean="0"/>
              <a:t>Русская дружина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594"/>
            <a:ext cx="5464677" cy="40135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852586"/>
            <a:ext cx="3678788" cy="502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90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20080"/>
          </a:xfrm>
        </p:spPr>
        <p:txBody>
          <a:bodyPr/>
          <a:lstStyle/>
          <a:p>
            <a:r>
              <a:rPr lang="ru-RU" dirty="0" smtClean="0"/>
              <a:t>Русские воины (дружинники)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836712"/>
            <a:ext cx="4162781" cy="5904656"/>
          </a:xfrm>
          <a:prstGeom prst="rect">
            <a:avLst/>
          </a:prstGeom>
        </p:spPr>
      </p:pic>
      <p:pic>
        <p:nvPicPr>
          <p:cNvPr id="5" name="Picture 6" descr="http://varvar.ru/arhiv/slovo/images/russkie_dospehi1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76056" y="859805"/>
            <a:ext cx="3235453" cy="58959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007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/>
              <a:t>Святой князь Александр Невский</a:t>
            </a:r>
            <a:endParaRPr lang="ru-RU" dirty="0"/>
          </a:p>
        </p:txBody>
      </p:sp>
      <p:pic>
        <p:nvPicPr>
          <p:cNvPr id="2050" name="Picture 2" descr="C:\Users\PC\Desktop\александр невский\Александр_Ярославич_Невски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930210"/>
            <a:ext cx="4790705" cy="573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70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/>
              <a:t>Детство </a:t>
            </a:r>
            <a:endParaRPr lang="ru-RU" dirty="0"/>
          </a:p>
        </p:txBody>
      </p:sp>
      <p:pic>
        <p:nvPicPr>
          <p:cNvPr id="3074" name="Picture 2" descr="C:\Users\PC\Desktop\александр невский\rozhdenie-aleksandra-nevskog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02" y="1052736"/>
            <a:ext cx="405045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PC\Desktop\александр невский\main_492833_orig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951973"/>
            <a:ext cx="4047877" cy="578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516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Тема16</Template>
  <TotalTime>357</TotalTime>
  <Words>60</Words>
  <Application>Microsoft Office PowerPoint</Application>
  <PresentationFormat>Экран (4:3)</PresentationFormat>
  <Paragraphs>17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Тема16</vt:lpstr>
      <vt:lpstr>Святой князь Александр Невский – защитник земли русской </vt:lpstr>
      <vt:lpstr>Люблю тебя моя Россия</vt:lpstr>
      <vt:lpstr>Люблю, глубоко понимаю Степей задумчивую грусть, Люблю всё то, что называют Одним широким словом «Русь» !</vt:lpstr>
      <vt:lpstr>Древняя Русь</vt:lpstr>
      <vt:lpstr>Русская сторонушка</vt:lpstr>
      <vt:lpstr>Русская дружина</vt:lpstr>
      <vt:lpstr>Русские воины (дружинники)</vt:lpstr>
      <vt:lpstr>Святой князь Александр Невский</vt:lpstr>
      <vt:lpstr>Детство </vt:lpstr>
      <vt:lpstr>Презентация PowerPoint</vt:lpstr>
      <vt:lpstr>Презентация PowerPoint</vt:lpstr>
      <vt:lpstr>Презентация PowerPoint</vt:lpstr>
      <vt:lpstr>Шведские послы у Александра</vt:lpstr>
      <vt:lpstr>Невская битва</vt:lpstr>
      <vt:lpstr>Презентация PowerPoint</vt:lpstr>
      <vt:lpstr>Ледовое побоище</vt:lpstr>
      <vt:lpstr>Презентация PowerPoint</vt:lpstr>
      <vt:lpstr>Презентация PowerPoint</vt:lpstr>
      <vt:lpstr>Презентация PowerPoint</vt:lpstr>
      <vt:lpstr>Победа над немцами</vt:lpstr>
      <vt:lpstr>Презентация PowerPoint</vt:lpstr>
      <vt:lpstr>Свято-Троицкая Александро-Невская лавра</vt:lpstr>
      <vt:lpstr>«О витязь, делами гордится великий народ!»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Святой князь Александр Невский – защитник земли русской</dc:title>
  <dc:creator>PC</dc:creator>
  <cp:lastModifiedBy>PC</cp:lastModifiedBy>
  <cp:revision>8</cp:revision>
  <dcterms:created xsi:type="dcterms:W3CDTF">2018-03-29T10:08:59Z</dcterms:created>
  <dcterms:modified xsi:type="dcterms:W3CDTF">2018-03-29T16:06:45Z</dcterms:modified>
</cp:coreProperties>
</file>