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7" d="100"/>
          <a:sy n="67" d="100"/>
        </p:scale>
        <p:origin x="-91" y="-77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7510" y="4725234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Екатеринбург,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SMOSHA</cp:lastModifiedBy>
  <cp:revision>66</cp:revision>
  <cp:lastPrinted>2017-03-23T17:46:05Z</cp:lastPrinted>
  <dcterms:created xsi:type="dcterms:W3CDTF">2015-01-29T07:54:40Z</dcterms:created>
  <dcterms:modified xsi:type="dcterms:W3CDTF">2017-04-25T06:29:40Z</dcterms:modified>
</cp:coreProperties>
</file>